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B4C7D33-CFCD-4289-ABAB-EE5782DCD2B0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activités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27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phrases… (ne </a:t>
            </a:r>
            <a:r>
              <a:rPr lang="en-US" dirty="0" err="1" smtClean="0"/>
              <a:t>copiez</a:t>
            </a:r>
            <a:r>
              <a:rPr lang="en-US" dirty="0" smtClean="0"/>
              <a:t> pas!)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Regardez</a:t>
            </a:r>
            <a:r>
              <a:rPr lang="en-US" dirty="0" smtClean="0"/>
              <a:t> les phrases </a:t>
            </a:r>
            <a:r>
              <a:rPr lang="en-US" dirty="0" err="1" smtClean="0"/>
              <a:t>suivantes</a:t>
            </a:r>
            <a:r>
              <a:rPr lang="en-US" dirty="0" smtClean="0"/>
              <a:t>. </a:t>
            </a:r>
            <a:r>
              <a:rPr lang="en-US" dirty="0" err="1" smtClean="0"/>
              <a:t>Peux-tu</a:t>
            </a:r>
            <a:r>
              <a:rPr lang="en-US" dirty="0" smtClean="0"/>
              <a:t> </a:t>
            </a:r>
            <a:r>
              <a:rPr lang="en-US" dirty="0" err="1" smtClean="0"/>
              <a:t>deviner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règle</a:t>
            </a:r>
            <a:r>
              <a:rPr lang="en-US" dirty="0" smtClean="0"/>
              <a:t>?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/>
              <a:t>	 </a:t>
            </a:r>
            <a:r>
              <a:rPr lang="en-US" dirty="0" smtClean="0"/>
              <a:t>       </a:t>
            </a:r>
            <a:r>
              <a:rPr lang="en-US" dirty="0" err="1" smtClean="0"/>
              <a:t>violon</a:t>
            </a:r>
            <a:r>
              <a:rPr lang="en-US" dirty="0" smtClean="0"/>
              <a:t>.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Nous 		    hockey.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aimez</a:t>
            </a:r>
            <a:r>
              <a:rPr lang="en-US" dirty="0" smtClean="0"/>
              <a:t> 		  </a:t>
            </a:r>
            <a:r>
              <a:rPr lang="en-US" dirty="0" err="1" smtClean="0"/>
              <a:t>jeux</a:t>
            </a:r>
            <a:r>
              <a:rPr lang="en-US" dirty="0" smtClean="0"/>
              <a:t> </a:t>
            </a:r>
            <a:r>
              <a:rPr lang="en-US" dirty="0" err="1" smtClean="0"/>
              <a:t>vidéo</a:t>
            </a:r>
            <a:r>
              <a:rPr lang="en-US" dirty="0" smtClean="0"/>
              <a:t>.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Je 	    </a:t>
            </a:r>
            <a:r>
              <a:rPr lang="en-US" dirty="0" err="1" smtClean="0"/>
              <a:t>bénévolat</a:t>
            </a:r>
            <a:r>
              <a:rPr lang="en-US" dirty="0" smtClean="0"/>
              <a:t> les </a:t>
            </a:r>
            <a:r>
              <a:rPr lang="en-US" dirty="0" err="1" smtClean="0"/>
              <a:t>samedis</a:t>
            </a:r>
            <a:r>
              <a:rPr lang="en-US" dirty="0" smtClean="0"/>
              <a:t>.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Il 	   jogging </a:t>
            </a:r>
            <a:r>
              <a:rPr lang="en-US" dirty="0" err="1" smtClean="0"/>
              <a:t>chaque</a:t>
            </a:r>
            <a:r>
              <a:rPr lang="en-US" dirty="0" smtClean="0"/>
              <a:t> jour.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Elle 	         </a:t>
            </a:r>
            <a:r>
              <a:rPr lang="en-US" dirty="0" err="1" smtClean="0"/>
              <a:t>peinture</a:t>
            </a:r>
            <a:r>
              <a:rPr lang="en-US" dirty="0" smtClean="0"/>
              <a:t>.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Qui 	       ski </a:t>
            </a:r>
            <a:r>
              <a:rPr lang="en-US" dirty="0" err="1" smtClean="0"/>
              <a:t>nautique</a:t>
            </a:r>
            <a:r>
              <a:rPr lang="en-US" dirty="0" smtClean="0"/>
              <a:t>?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Nous 		        </a:t>
            </a:r>
            <a:r>
              <a:rPr lang="en-US" dirty="0" err="1" smtClean="0"/>
              <a:t>trompette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l’orchestre</a:t>
            </a:r>
            <a:r>
              <a:rPr lang="en-US" dirty="0" smtClean="0"/>
              <a:t>.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err="1" smtClean="0"/>
              <a:t>Vous</a:t>
            </a:r>
            <a:r>
              <a:rPr lang="en-US" dirty="0" smtClean="0"/>
              <a:t> 		  basket-ball.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err="1" smtClean="0"/>
              <a:t>Ils</a:t>
            </a:r>
            <a:r>
              <a:rPr lang="en-US" dirty="0" smtClean="0"/>
              <a:t> 		 </a:t>
            </a:r>
            <a:r>
              <a:rPr lang="en-US" dirty="0" err="1" smtClean="0"/>
              <a:t>cartes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2174557"/>
            <a:ext cx="1447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joues</a:t>
            </a:r>
            <a:r>
              <a:rPr lang="en-US" sz="2600" dirty="0" smtClean="0"/>
              <a:t> du</a:t>
            </a:r>
            <a:endParaRPr lang="en-US" sz="2600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2580925"/>
            <a:ext cx="152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jouons</a:t>
            </a:r>
            <a:r>
              <a:rPr lang="en-US" sz="2600" dirty="0" smtClean="0"/>
              <a:t> au</a:t>
            </a:r>
            <a:endParaRPr lang="en-US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3924300" y="2971800"/>
            <a:ext cx="1485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jouez</a:t>
            </a:r>
            <a:r>
              <a:rPr lang="en-US" sz="2600" dirty="0" smtClean="0"/>
              <a:t> aux</a:t>
            </a:r>
            <a:endParaRPr lang="en-US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2667000" y="3352800"/>
            <a:ext cx="1447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fais</a:t>
            </a:r>
            <a:r>
              <a:rPr lang="en-US" sz="2600" dirty="0" smtClean="0"/>
              <a:t> du</a:t>
            </a:r>
            <a:endParaRPr lang="en-US" sz="2600" dirty="0"/>
          </a:p>
        </p:txBody>
      </p:sp>
      <p:sp>
        <p:nvSpPr>
          <p:cNvPr id="8" name="TextBox 7"/>
          <p:cNvSpPr txBox="1"/>
          <p:nvPr/>
        </p:nvSpPr>
        <p:spPr>
          <a:xfrm>
            <a:off x="2590800" y="3751421"/>
            <a:ext cx="1447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fais</a:t>
            </a:r>
            <a:r>
              <a:rPr lang="en-US" sz="2600" dirty="0" smtClean="0"/>
              <a:t> du</a:t>
            </a:r>
            <a:endParaRPr lang="en-US" sz="2600" dirty="0"/>
          </a:p>
        </p:txBody>
      </p:sp>
      <p:sp>
        <p:nvSpPr>
          <p:cNvPr id="9" name="TextBox 8"/>
          <p:cNvSpPr txBox="1"/>
          <p:nvPr/>
        </p:nvSpPr>
        <p:spPr>
          <a:xfrm>
            <a:off x="2895600" y="4155757"/>
            <a:ext cx="1447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fais</a:t>
            </a:r>
            <a:r>
              <a:rPr lang="en-US" sz="2600" dirty="0" smtClean="0"/>
              <a:t> de la</a:t>
            </a:r>
            <a:endParaRPr lang="en-US" sz="2600" dirty="0"/>
          </a:p>
        </p:txBody>
      </p:sp>
      <p:sp>
        <p:nvSpPr>
          <p:cNvPr id="10" name="TextBox 9"/>
          <p:cNvSpPr txBox="1"/>
          <p:nvPr/>
        </p:nvSpPr>
        <p:spPr>
          <a:xfrm>
            <a:off x="2971800" y="4536757"/>
            <a:ext cx="1447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fais</a:t>
            </a:r>
            <a:r>
              <a:rPr lang="en-US" sz="2600" dirty="0" smtClean="0"/>
              <a:t> du</a:t>
            </a:r>
            <a:endParaRPr lang="en-US" sz="2600" dirty="0"/>
          </a:p>
        </p:txBody>
      </p:sp>
      <p:sp>
        <p:nvSpPr>
          <p:cNvPr id="11" name="TextBox 10"/>
          <p:cNvSpPr txBox="1"/>
          <p:nvPr/>
        </p:nvSpPr>
        <p:spPr>
          <a:xfrm>
            <a:off x="3200400" y="4917757"/>
            <a:ext cx="2286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/>
              <a:t>j</a:t>
            </a:r>
            <a:r>
              <a:rPr lang="en-US" sz="2600" dirty="0" err="1" smtClean="0"/>
              <a:t>ouons</a:t>
            </a:r>
            <a:r>
              <a:rPr lang="en-US" sz="2600" dirty="0" smtClean="0"/>
              <a:t> de la</a:t>
            </a:r>
            <a:endParaRPr lang="en-US" sz="2600" dirty="0"/>
          </a:p>
        </p:txBody>
      </p:sp>
      <p:sp>
        <p:nvSpPr>
          <p:cNvPr id="12" name="TextBox 11"/>
          <p:cNvSpPr txBox="1"/>
          <p:nvPr/>
        </p:nvSpPr>
        <p:spPr>
          <a:xfrm>
            <a:off x="3124200" y="5298757"/>
            <a:ext cx="1447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jouez</a:t>
            </a:r>
            <a:r>
              <a:rPr lang="en-US" sz="2600" dirty="0" smtClean="0"/>
              <a:t> au</a:t>
            </a:r>
            <a:endParaRPr lang="en-US" sz="2600" dirty="0"/>
          </a:p>
        </p:txBody>
      </p:sp>
      <p:sp>
        <p:nvSpPr>
          <p:cNvPr id="13" name="TextBox 12"/>
          <p:cNvSpPr txBox="1"/>
          <p:nvPr/>
        </p:nvSpPr>
        <p:spPr>
          <a:xfrm>
            <a:off x="2743200" y="5715000"/>
            <a:ext cx="1676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/>
              <a:t>j</a:t>
            </a:r>
            <a:r>
              <a:rPr lang="en-US" sz="2600" dirty="0" err="1" smtClean="0"/>
              <a:t>ouent</a:t>
            </a:r>
            <a:r>
              <a:rPr lang="en-US" sz="2600" dirty="0" smtClean="0"/>
              <a:t> aux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538552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Jouer</a:t>
            </a:r>
            <a:r>
              <a:rPr lang="en-US" dirty="0" smtClean="0"/>
              <a:t> à…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524000"/>
            <a:ext cx="4026408" cy="4663440"/>
          </a:xfrm>
        </p:spPr>
        <p:txBody>
          <a:bodyPr>
            <a:normAutofit lnSpcReduction="10000"/>
          </a:bodyPr>
          <a:lstStyle/>
          <a:p>
            <a:r>
              <a:rPr lang="fr-CA" dirty="0" smtClean="0"/>
              <a:t>On </a:t>
            </a:r>
            <a:r>
              <a:rPr lang="fr-CA" dirty="0" err="1" smtClean="0"/>
              <a:t>utililse</a:t>
            </a:r>
            <a:r>
              <a:rPr lang="fr-CA" dirty="0" smtClean="0"/>
              <a:t> « jouer à » ___________________________________________________</a:t>
            </a:r>
          </a:p>
          <a:p>
            <a:pPr lvl="1"/>
            <a:r>
              <a:rPr lang="fr-CA" dirty="0" smtClean="0"/>
              <a:t>ex: ________________ ______________________________________</a:t>
            </a:r>
          </a:p>
          <a:p>
            <a:r>
              <a:rPr lang="fr-CA" dirty="0" smtClean="0"/>
              <a:t>N’oubliez pas les contractions de « à »!</a:t>
            </a:r>
          </a:p>
          <a:p>
            <a:pPr lvl="1"/>
            <a:r>
              <a:rPr lang="fr-CA" dirty="0" smtClean="0"/>
              <a:t>Le soccer: </a:t>
            </a:r>
            <a:r>
              <a:rPr lang="fr-CA" u="sng" dirty="0" smtClean="0"/>
              <a:t>à + le</a:t>
            </a:r>
            <a:r>
              <a:rPr lang="fr-CA" dirty="0" smtClean="0"/>
              <a:t> = ____</a:t>
            </a:r>
          </a:p>
          <a:p>
            <a:pPr lvl="1"/>
            <a:r>
              <a:rPr lang="fr-CA" dirty="0" smtClean="0"/>
              <a:t>Les cartes: </a:t>
            </a:r>
            <a:r>
              <a:rPr lang="fr-CA" u="sng" dirty="0" smtClean="0"/>
              <a:t>à + les</a:t>
            </a:r>
            <a:r>
              <a:rPr lang="fr-CA" dirty="0" smtClean="0"/>
              <a:t> = ____</a:t>
            </a:r>
            <a:endParaRPr lang="fr-C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14181413"/>
              </p:ext>
            </p:extLst>
          </p:nvPr>
        </p:nvGraphicFramePr>
        <p:xfrm>
          <a:off x="5276850" y="1524000"/>
          <a:ext cx="3657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JOUER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689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Jouer</a:t>
            </a:r>
            <a:r>
              <a:rPr lang="en-US" dirty="0" smtClean="0"/>
              <a:t> de…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524000"/>
            <a:ext cx="4267200" cy="5029200"/>
          </a:xfrm>
        </p:spPr>
        <p:txBody>
          <a:bodyPr>
            <a:normAutofit fontScale="92500"/>
          </a:bodyPr>
          <a:lstStyle/>
          <a:p>
            <a:r>
              <a:rPr lang="fr-CA" dirty="0" smtClean="0"/>
              <a:t>On </a:t>
            </a:r>
            <a:r>
              <a:rPr lang="fr-CA" dirty="0" err="1" smtClean="0"/>
              <a:t>utililse</a:t>
            </a:r>
            <a:r>
              <a:rPr lang="fr-CA" dirty="0" smtClean="0"/>
              <a:t> « jouer de » ____________________________________________________________</a:t>
            </a:r>
          </a:p>
          <a:p>
            <a:pPr lvl="1"/>
            <a:r>
              <a:rPr lang="fr-CA" dirty="0" smtClean="0"/>
              <a:t>ex: ___________________</a:t>
            </a:r>
          </a:p>
          <a:p>
            <a:pPr marL="402336" lvl="1" indent="0">
              <a:buNone/>
            </a:pPr>
            <a:r>
              <a:rPr lang="fr-CA" dirty="0" smtClean="0"/>
              <a:t>______________________________________________</a:t>
            </a:r>
          </a:p>
          <a:p>
            <a:r>
              <a:rPr lang="fr-CA" dirty="0" smtClean="0"/>
              <a:t>N’oubliez pas les contractions de « de »!</a:t>
            </a:r>
          </a:p>
          <a:p>
            <a:pPr lvl="1"/>
            <a:r>
              <a:rPr lang="fr-CA" dirty="0" smtClean="0"/>
              <a:t>Le trombone: </a:t>
            </a:r>
            <a:r>
              <a:rPr lang="fr-CA" u="sng" dirty="0" smtClean="0"/>
              <a:t>de + le</a:t>
            </a:r>
            <a:r>
              <a:rPr lang="fr-CA" dirty="0" smtClean="0"/>
              <a:t> = ____</a:t>
            </a:r>
          </a:p>
          <a:p>
            <a:pPr lvl="1"/>
            <a:r>
              <a:rPr lang="fr-CA" dirty="0" smtClean="0"/>
              <a:t>La batterie: </a:t>
            </a:r>
            <a:r>
              <a:rPr lang="fr-CA" u="sng" dirty="0" smtClean="0"/>
              <a:t>de + la</a:t>
            </a:r>
            <a:r>
              <a:rPr lang="fr-CA" dirty="0" smtClean="0"/>
              <a:t> = _____</a:t>
            </a:r>
          </a:p>
          <a:p>
            <a:pPr lvl="1"/>
            <a:r>
              <a:rPr lang="fr-CA" dirty="0" smtClean="0"/>
              <a:t>L’harmonica = </a:t>
            </a:r>
            <a:r>
              <a:rPr lang="fr-CA" u="sng" dirty="0" smtClean="0"/>
              <a:t>de + l’</a:t>
            </a:r>
            <a:r>
              <a:rPr lang="fr-CA" dirty="0" smtClean="0"/>
              <a:t> = ____</a:t>
            </a:r>
          </a:p>
          <a:p>
            <a:endParaRPr lang="fr-C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16683410"/>
              </p:ext>
            </p:extLst>
          </p:nvPr>
        </p:nvGraphicFramePr>
        <p:xfrm>
          <a:off x="5276850" y="1524000"/>
          <a:ext cx="3657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JOUER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623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Faire de…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447800"/>
            <a:ext cx="4114800" cy="5029200"/>
          </a:xfrm>
        </p:spPr>
        <p:txBody>
          <a:bodyPr>
            <a:normAutofit fontScale="92500" lnSpcReduction="20000"/>
          </a:bodyPr>
          <a:lstStyle/>
          <a:p>
            <a:r>
              <a:rPr lang="fr-CA" dirty="0" smtClean="0"/>
              <a:t>On utilise « faire de » ____________________________________________________________________________</a:t>
            </a:r>
          </a:p>
          <a:p>
            <a:pPr lvl="1"/>
            <a:r>
              <a:rPr lang="fr-CA" dirty="0" smtClean="0"/>
              <a:t>ex: __________________</a:t>
            </a:r>
          </a:p>
          <a:p>
            <a:pPr marL="402336" lvl="1" indent="0">
              <a:buNone/>
            </a:pPr>
            <a:r>
              <a:rPr lang="fr-CA" dirty="0" smtClean="0"/>
              <a:t>__________________________________________________________________</a:t>
            </a:r>
          </a:p>
          <a:p>
            <a:r>
              <a:rPr lang="fr-CA" dirty="0" smtClean="0"/>
              <a:t>N’oubliez pas les contractions de « de »!</a:t>
            </a:r>
          </a:p>
          <a:p>
            <a:pPr lvl="1"/>
            <a:r>
              <a:rPr lang="fr-CA" dirty="0" smtClean="0"/>
              <a:t>La peinture: </a:t>
            </a:r>
            <a:r>
              <a:rPr lang="fr-CA" u="sng" dirty="0" smtClean="0"/>
              <a:t>de + la</a:t>
            </a:r>
            <a:r>
              <a:rPr lang="fr-CA" dirty="0" smtClean="0"/>
              <a:t> = ____</a:t>
            </a:r>
          </a:p>
          <a:p>
            <a:pPr lvl="1"/>
            <a:r>
              <a:rPr lang="fr-CA" dirty="0" smtClean="0"/>
              <a:t>Les achats: </a:t>
            </a:r>
            <a:r>
              <a:rPr lang="fr-CA" u="sng" dirty="0" smtClean="0"/>
              <a:t>de + les</a:t>
            </a:r>
            <a:r>
              <a:rPr lang="fr-CA" dirty="0" smtClean="0"/>
              <a:t> = ____</a:t>
            </a:r>
          </a:p>
          <a:p>
            <a:pPr lvl="1"/>
            <a:r>
              <a:rPr lang="fr-CA" dirty="0" smtClean="0"/>
              <a:t>Le golf: </a:t>
            </a:r>
            <a:r>
              <a:rPr lang="fr-CA" u="sng" dirty="0" smtClean="0"/>
              <a:t>de + le</a:t>
            </a:r>
            <a:r>
              <a:rPr lang="fr-CA" dirty="0" smtClean="0"/>
              <a:t> = ____</a:t>
            </a:r>
          </a:p>
          <a:p>
            <a:pPr lvl="1"/>
            <a:r>
              <a:rPr lang="fr-CA" dirty="0" smtClean="0"/>
              <a:t>L’équitation : </a:t>
            </a:r>
            <a:r>
              <a:rPr lang="fr-CA" u="sng" dirty="0" smtClean="0"/>
              <a:t>de + l’</a:t>
            </a:r>
            <a:r>
              <a:rPr lang="fr-CA" dirty="0" smtClean="0"/>
              <a:t> = ____</a:t>
            </a:r>
            <a:endParaRPr lang="fr-C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37621010"/>
              </p:ext>
            </p:extLst>
          </p:nvPr>
        </p:nvGraphicFramePr>
        <p:xfrm>
          <a:off x="5334000" y="1524000"/>
          <a:ext cx="3657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FAIRE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129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5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6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8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0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2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37</TotalTime>
  <Words>82</Words>
  <Application>Microsoft Office PowerPoint</Application>
  <PresentationFormat>On-screen Show (4:3)</PresentationFormat>
  <Paragraphs>67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Les activités</vt:lpstr>
      <vt:lpstr>Les phrases… (ne copiez pas!)</vt:lpstr>
      <vt:lpstr>Jouer à…</vt:lpstr>
      <vt:lpstr>Jouer de…</vt:lpstr>
      <vt:lpstr>Faire de…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activités</dc:title>
  <dc:creator>Biega, Sarah</dc:creator>
  <cp:lastModifiedBy>Biega, Sarah</cp:lastModifiedBy>
  <cp:revision>15</cp:revision>
  <cp:lastPrinted>2014-09-26T12:31:31Z</cp:lastPrinted>
  <dcterms:created xsi:type="dcterms:W3CDTF">2012-09-26T12:49:12Z</dcterms:created>
  <dcterms:modified xsi:type="dcterms:W3CDTF">2014-09-26T12:32:47Z</dcterms:modified>
</cp:coreProperties>
</file>